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A0722-A88B-4C30-99AE-73E7AF59A8A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9E7EC2-4F3D-49CD-A190-9EEF2E699BF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Verification of Flight Ready Hybrid Rocket Motor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Presenter:</a:t>
            </a:r>
          </a:p>
          <a:p>
            <a:r>
              <a:rPr lang="en-US" dirty="0" smtClean="0"/>
              <a:t>Ryan Stoner</a:t>
            </a:r>
          </a:p>
          <a:p>
            <a:r>
              <a:rPr lang="en-US" dirty="0" smtClean="0"/>
              <a:t>Partner:</a:t>
            </a:r>
          </a:p>
          <a:p>
            <a:r>
              <a:rPr lang="en-US" dirty="0" err="1" smtClean="0"/>
              <a:t>Deyzi</a:t>
            </a:r>
            <a:r>
              <a:rPr lang="en-US" dirty="0" smtClean="0"/>
              <a:t> </a:t>
            </a:r>
            <a:r>
              <a:rPr lang="en-US" dirty="0" err="1" smtClean="0"/>
              <a:t>Ixtabalan</a:t>
            </a:r>
            <a:endParaRPr lang="en-US" dirty="0" smtClean="0"/>
          </a:p>
          <a:p>
            <a:r>
              <a:rPr lang="en-US" dirty="0" smtClean="0"/>
              <a:t>Arizona State </a:t>
            </a:r>
            <a:r>
              <a:rPr lang="en-US" dirty="0" err="1" smtClean="0"/>
              <a:t>Univeristy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dirty="0" smtClean="0"/>
              <a:t>Project Goals</a:t>
            </a:r>
          </a:p>
          <a:p>
            <a:r>
              <a:rPr lang="en-US" dirty="0" smtClean="0"/>
              <a:t>Design</a:t>
            </a:r>
            <a:endParaRPr lang="en-US" dirty="0" smtClean="0"/>
          </a:p>
          <a:p>
            <a:r>
              <a:rPr lang="en-US" dirty="0" smtClean="0"/>
              <a:t>Fabrication</a:t>
            </a:r>
          </a:p>
          <a:p>
            <a:r>
              <a:rPr lang="en-US" dirty="0" smtClean="0"/>
              <a:t>Initial Testing</a:t>
            </a:r>
          </a:p>
          <a:p>
            <a:r>
              <a:rPr lang="en-US" dirty="0" smtClean="0"/>
              <a:t>Future Improvements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876800" cy="4389120"/>
          </a:xfrm>
        </p:spPr>
        <p:txBody>
          <a:bodyPr/>
          <a:lstStyle/>
          <a:p>
            <a:r>
              <a:rPr lang="en-US" dirty="0" smtClean="0"/>
              <a:t>Produce an average thrust of 300lbf </a:t>
            </a:r>
          </a:p>
          <a:p>
            <a:endParaRPr lang="en-US" dirty="0" smtClean="0"/>
          </a:p>
          <a:p>
            <a:r>
              <a:rPr lang="en-US" dirty="0" smtClean="0"/>
              <a:t>Ten second burn time</a:t>
            </a:r>
          </a:p>
          <a:p>
            <a:endParaRPr lang="en-US" dirty="0" smtClean="0"/>
          </a:p>
          <a:p>
            <a:r>
              <a:rPr lang="en-US" dirty="0" smtClean="0"/>
              <a:t>Develop  hybrid subsystems to accomplish steady thrust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447800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Identify Design Requirements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438400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Conceptual Design Development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42900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Structural Design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5400000">
            <a:off x="6609666" y="2266265"/>
            <a:ext cx="34426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6609666" y="3256865"/>
            <a:ext cx="34426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10" idx="0"/>
          </p:cNvCxnSpPr>
          <p:nvPr/>
        </p:nvCxnSpPr>
        <p:spPr>
          <a:xfrm rot="5400000">
            <a:off x="6585466" y="3994666"/>
            <a:ext cx="392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4191000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Cold Flow Testing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Straight Arrow Connector 10"/>
          <p:cNvCxnSpPr>
            <a:stCxn id="10" idx="2"/>
            <a:endCxn id="12" idx="0"/>
          </p:cNvCxnSpPr>
          <p:nvPr/>
        </p:nvCxnSpPr>
        <p:spPr>
          <a:xfrm rot="5400000">
            <a:off x="6585466" y="4756666"/>
            <a:ext cx="392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4953000"/>
            <a:ext cx="21336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Hot Fire Testing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5715000"/>
            <a:ext cx="1828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Flight Test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6585466" y="5518666"/>
            <a:ext cx="392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Design of Motor</a:t>
            </a:r>
            <a:endParaRPr lang="en-US" dirty="0"/>
          </a:p>
        </p:txBody>
      </p:sp>
      <p:pic>
        <p:nvPicPr>
          <p:cNvPr id="4" name="Picture 3" descr="Intergated Pyrovalve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281" t="5685" r="3149" b="5360"/>
          <a:stretch>
            <a:fillRect/>
          </a:stretch>
        </p:blipFill>
        <p:spPr bwMode="auto">
          <a:xfrm>
            <a:off x="228600" y="3733800"/>
            <a:ext cx="3932555" cy="271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ombusiton chamber pic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495800" cy="211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ombustion chamber pic I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534400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5410200" y="2682240"/>
            <a:ext cx="457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2453640"/>
            <a:ext cx="457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0" y="2895600"/>
            <a:ext cx="457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867400" y="2667000"/>
            <a:ext cx="457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191000" y="2895600"/>
            <a:ext cx="14478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057400"/>
            <a:ext cx="4267200" cy="4389120"/>
          </a:xfrm>
        </p:spPr>
        <p:txBody>
          <a:bodyPr/>
          <a:lstStyle/>
          <a:p>
            <a:r>
              <a:rPr lang="en-US" dirty="0" smtClean="0"/>
              <a:t>All components were machined at the student machine shop</a:t>
            </a:r>
            <a:endParaRPr lang="en-US" dirty="0"/>
          </a:p>
        </p:txBody>
      </p:sp>
      <p:pic>
        <p:nvPicPr>
          <p:cNvPr id="4" name="Picture 3" descr="Milling Pyrovavl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57600"/>
            <a:ext cx="3378200" cy="253365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ybrid Motor Pictures 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057400"/>
            <a:ext cx="31496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4800600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600" dirty="0" smtClean="0"/>
              <a:t> Both the mill and lathe were used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pic>
        <p:nvPicPr>
          <p:cNvPr id="4" name="Picture 3" descr="C:\Users\chris gay\Desktop\Screen shot 2011-03-25 at 11.01.22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019800" cy="1176458"/>
          </a:xfrm>
          <a:prstGeom prst="rect">
            <a:avLst/>
          </a:prstGeom>
          <a:noFill/>
        </p:spPr>
      </p:pic>
      <p:pic>
        <p:nvPicPr>
          <p:cNvPr id="5" name="Picture 4" descr="Description: C:\Users\chris gay\Desktop\Hybrid Project\FEA\End Enclosure 1 Von Mises Stress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38862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05400" y="35814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dirty="0" smtClean="0"/>
              <a:t> Finite Element Analysis was used to verify that the parts would withstand the forces that would be applied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Testing </a:t>
            </a:r>
            <a:endParaRPr lang="en-US" dirty="0"/>
          </a:p>
        </p:txBody>
      </p:sp>
      <p:pic>
        <p:nvPicPr>
          <p:cNvPr id="4" name="Picture 3" descr="Pressure data 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3810000" cy="2857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8750" t="19000" r="28750" b="36000"/>
          <a:stretch>
            <a:fillRect/>
          </a:stretch>
        </p:blipFill>
        <p:spPr bwMode="auto">
          <a:xfrm>
            <a:off x="5181599" y="1447800"/>
            <a:ext cx="2817707" cy="24384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486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Tank Pressure During Cold Flow Test</a:t>
            </a:r>
            <a:endParaRPr lang="en-US" dirty="0"/>
          </a:p>
        </p:txBody>
      </p:sp>
      <p:pic>
        <p:nvPicPr>
          <p:cNvPr id="7" name="Picture 6" descr="Screen shot 2011-03-07 at 8.32.38 PM.PNG"/>
          <p:cNvPicPr>
            <a:picLocks noChangeAspect="1"/>
          </p:cNvPicPr>
          <p:nvPr/>
        </p:nvPicPr>
        <p:blipFill>
          <a:blip r:embed="rId4" cstate="print"/>
          <a:srcRect l="17552" t="3438" r="10046"/>
          <a:stretch>
            <a:fillRect/>
          </a:stretch>
        </p:blipFill>
        <p:spPr>
          <a:xfrm>
            <a:off x="5181600" y="4084012"/>
            <a:ext cx="2819400" cy="239935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4800600" cy="4389120"/>
          </a:xfrm>
        </p:spPr>
        <p:txBody>
          <a:bodyPr/>
          <a:lstStyle/>
          <a:p>
            <a:r>
              <a:rPr lang="en-US" dirty="0" smtClean="0"/>
              <a:t>Replace the pyrotechnic valve with a solenoid valve</a:t>
            </a:r>
          </a:p>
          <a:p>
            <a:endParaRPr lang="en-US" dirty="0" smtClean="0"/>
          </a:p>
          <a:p>
            <a:r>
              <a:rPr lang="en-US" dirty="0" smtClean="0"/>
              <a:t>Connecting a timer to oxidizer valve </a:t>
            </a:r>
          </a:p>
          <a:p>
            <a:endParaRPr lang="en-US" dirty="0" smtClean="0"/>
          </a:p>
          <a:p>
            <a:r>
              <a:rPr lang="en-US" dirty="0" smtClean="0"/>
              <a:t>Implementing a piston in the oxidizer valve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867891" cy="378818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200400"/>
            <a:ext cx="8229600" cy="4389120"/>
          </a:xfrm>
        </p:spPr>
        <p:txBody>
          <a:bodyPr/>
          <a:lstStyle/>
          <a:p>
            <a:r>
              <a:rPr lang="en-US" dirty="0" smtClean="0"/>
              <a:t>Mentor: Matt Summers</a:t>
            </a:r>
          </a:p>
          <a:p>
            <a:r>
              <a:rPr lang="en-US" dirty="0" smtClean="0"/>
              <a:t>Institution: ASU/NASA Space Grant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2286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Special Thanks to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148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Verification of Flight Ready Hybrid Rocket Motor </vt:lpstr>
      <vt:lpstr>Objectives </vt:lpstr>
      <vt:lpstr>Project Goals</vt:lpstr>
      <vt:lpstr>Design of Motor</vt:lpstr>
      <vt:lpstr>Fabrication</vt:lpstr>
      <vt:lpstr>Fabrication</vt:lpstr>
      <vt:lpstr>Initial Testing </vt:lpstr>
      <vt:lpstr>Future Improvement </vt:lpstr>
      <vt:lpstr>Acknowledgements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Flight Ready Hybrid Rocket Motor </dc:title>
  <dc:creator>Ryan Stoner</dc:creator>
  <cp:lastModifiedBy>Ryan Stoner</cp:lastModifiedBy>
  <cp:revision>1</cp:revision>
  <dcterms:created xsi:type="dcterms:W3CDTF">2012-04-12T05:50:19Z</dcterms:created>
  <dcterms:modified xsi:type="dcterms:W3CDTF">2012-04-12T06:55:10Z</dcterms:modified>
</cp:coreProperties>
</file>